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1b9a62403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e1b9a62403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e1b9a62403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e1b9a62403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1b9a62403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1b9a62403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1b9a62403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e1b9a62403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1b9a62403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e1b9a62403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1b9a62403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1b9a62403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1b9a62403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1b9a62403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18.jpg"/><Relationship Id="rId5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19.jpg"/><Relationship Id="rId5" Type="http://schemas.openxmlformats.org/officeDocument/2006/relationships/image" Target="../media/image2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Relationship Id="rId4" Type="http://schemas.openxmlformats.org/officeDocument/2006/relationships/image" Target="../media/image2.jpg"/><Relationship Id="rId5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jpg"/><Relationship Id="rId4" Type="http://schemas.openxmlformats.org/officeDocument/2006/relationships/image" Target="../media/image9.jpg"/><Relationship Id="rId5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jpg"/><Relationship Id="rId4" Type="http://schemas.openxmlformats.org/officeDocument/2006/relationships/image" Target="../media/image6.jpg"/><Relationship Id="rId5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12.jpg"/><Relationship Id="rId5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400" y="1216875"/>
            <a:ext cx="2709750" cy="27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7125" y="1216876"/>
            <a:ext cx="2709750" cy="27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7850" y="1216875"/>
            <a:ext cx="2709750" cy="2709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226400" y="4122200"/>
            <a:ext cx="2163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Study for Portrait of Hong Kong,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350x270mm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217125" y="4122200"/>
            <a:ext cx="2229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Adieu,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350x270mm</a:t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6207850" y="4122200"/>
            <a:ext cx="1338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Elegy,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350x270mm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4825" y="1194575"/>
            <a:ext cx="2754350" cy="275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600" y="1194575"/>
            <a:ext cx="2754349" cy="2754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4050" y="1194587"/>
            <a:ext cx="2754350" cy="2754326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215600" y="4144400"/>
            <a:ext cx="124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Untitled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350x270mm</a:t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3194825" y="4144400"/>
            <a:ext cx="130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Untitled,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350x270mm</a:t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6174050" y="41444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Untitled,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350x270mm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5813" y="1135563"/>
            <a:ext cx="2872376" cy="2872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525" y="1135550"/>
            <a:ext cx="2872376" cy="2872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1125" y="1135550"/>
            <a:ext cx="2872376" cy="287237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170525" y="4159200"/>
            <a:ext cx="1701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Postlapsarian Ecstasy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500x600mm</a:t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3135825" y="41592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Angel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500x600mm</a:t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6101125" y="4159200"/>
            <a:ext cx="1919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Humid Summer Night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500x600mm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2000" y="1071750"/>
            <a:ext cx="3000003" cy="3000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25" y="1071750"/>
            <a:ext cx="3000003" cy="3000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5775" y="1071750"/>
            <a:ext cx="3000003" cy="300000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3072000" y="4188800"/>
            <a:ext cx="1539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Too Loud a Solitude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600x500mm</a:t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58225" y="41888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Can’t Start Anew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600x500mm</a:t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6085775" y="41888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Cyber Ocean Liquid Love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600x500mm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9737" y="1169487"/>
            <a:ext cx="2804526" cy="2804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750" y="1169487"/>
            <a:ext cx="2804552" cy="2804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8700" y="1169475"/>
            <a:ext cx="2804552" cy="2804552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160750" y="41814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Midsummer Fairytale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300x300mm</a:t>
            </a:r>
            <a:endParaRPr/>
          </a:p>
        </p:txBody>
      </p:sp>
      <p:sp>
        <p:nvSpPr>
          <p:cNvPr id="98" name="Google Shape;98;p17"/>
          <p:cNvSpPr txBox="1"/>
          <p:nvPr/>
        </p:nvSpPr>
        <p:spPr>
          <a:xfrm>
            <a:off x="3169725" y="41814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Epiphany Baby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300x300mm</a:t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6178700" y="41814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Agony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300x300mm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5000" y="1099100"/>
            <a:ext cx="2945300" cy="294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9350" y="1099087"/>
            <a:ext cx="2945300" cy="2945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00" y="1099100"/>
            <a:ext cx="2945300" cy="294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63700" y="41962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Radiator 229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300x300mm</a:t>
            </a:r>
            <a:endParaRPr/>
          </a:p>
        </p:txBody>
      </p:sp>
      <p:sp>
        <p:nvSpPr>
          <p:cNvPr id="108" name="Google Shape;108;p18"/>
          <p:cNvSpPr txBox="1"/>
          <p:nvPr/>
        </p:nvSpPr>
        <p:spPr>
          <a:xfrm>
            <a:off x="3099350" y="41962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Teabags 229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300x300mm</a:t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6135000" y="41962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Curtain 229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300x300mm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500" y="492275"/>
            <a:ext cx="3848100" cy="384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5377" y="492275"/>
            <a:ext cx="3848100" cy="38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/>
        </p:nvSpPr>
        <p:spPr>
          <a:xfrm>
            <a:off x="510500" y="44256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Euphorbia Bourgaeana 229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300x300mm</a:t>
            </a:r>
            <a:endParaRPr/>
          </a:p>
        </p:txBody>
      </p:sp>
      <p:sp>
        <p:nvSpPr>
          <p:cNvPr id="117" name="Google Shape;117;p19"/>
          <p:cNvSpPr txBox="1"/>
          <p:nvPr/>
        </p:nvSpPr>
        <p:spPr>
          <a:xfrm>
            <a:off x="4785375" y="44256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Window 229</a:t>
            </a: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2021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Acrylic on canvas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300x300mm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